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/>
          <p:cNvPicPr/>
          <p:nvPr/>
        </p:nvPicPr>
        <p:blipFill>
          <a:blip r:embed="rId3">
            <a:lum bright="70000" contrast="-70000"/>
          </a:blip>
          <a:srcRect l="32964" t="26864" r="19493" b="16532"/>
          <a:stretch/>
        </p:blipFill>
        <p:spPr>
          <a:xfrm>
            <a:off x="637737" y="16144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>
                <a:solidFill>
                  <a:srgbClr val="262626"/>
                </a:solidFill>
                <a:latin typeface="Calibri Light"/>
              </a:rPr>
              <a:t>Rescue Robot</a:t>
            </a:r>
            <a:br/>
            <a:br/>
            <a:r>
              <a:rPr lang="en-US" sz="2000" b="1" strike="noStrike" spc="-52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>
                <a:solidFill>
                  <a:srgbClr val="999999"/>
                </a:solidFill>
                <a:latin typeface="Calibri Light"/>
              </a:rPr>
              <a:t>Projekt angewandte Elektrotechnik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10. August 2020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46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65" name="Grafik 6"/>
          <p:cNvPicPr/>
          <p:nvPr/>
        </p:nvPicPr>
        <p:blipFill>
          <a:blip r:embed="rId2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/>
          <p:cNvPicPr/>
          <p:nvPr/>
        </p:nvPicPr>
        <p:blipFill>
          <a:blip r:embed="rId3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Übernahme + Ergänzungen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aus verschiedenen Prototypen: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Current 3D model </a:t>
            </a:r>
            <a:r>
              <a:rPr lang="en-US" sz="2800" b="1" strike="noStrike" spc="-52" dirty="0">
                <a:solidFill>
                  <a:srgbClr val="404040"/>
                </a:solidFill>
                <a:latin typeface="Calibri Light"/>
              </a:rPr>
              <a:t>(in progress)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4CEE84-642D-45A0-A731-C14AFC78E48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1" name="Grafik 170"/>
          <p:cNvPicPr/>
          <p:nvPr/>
        </p:nvPicPr>
        <p:blipFill>
          <a:blip r:embed="rId2"/>
          <a:stretch/>
        </p:blipFill>
        <p:spPr>
          <a:xfrm>
            <a:off x="822960" y="2043000"/>
            <a:ext cx="7543440" cy="354603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5" name="Grafik 2"/>
          <p:cNvPicPr/>
          <p:nvPr/>
        </p:nvPicPr>
        <p:blipFill>
          <a:blip r:embed="rId2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pic>
        <p:nvPicPr>
          <p:cNvPr id="176" name="Grafik 7"/>
          <p:cNvPicPr/>
          <p:nvPr/>
        </p:nvPicPr>
        <p:blipFill>
          <a:blip r:embed="rId3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61FC74-032E-4931-B620-AB594085965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9080" y="6041520"/>
            <a:ext cx="1893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Abb.11: Swimlane Diagram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233" name="Grafik 2"/>
          <p:cNvPicPr/>
          <p:nvPr/>
        </p:nvPicPr>
        <p:blipFill>
          <a:blip r:embed="rId2"/>
          <a:stretch/>
        </p:blipFill>
        <p:spPr>
          <a:xfrm>
            <a:off x="243720" y="1994760"/>
            <a:ext cx="8701920" cy="33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rafik 10"/>
          <p:cNvPicPr/>
          <p:nvPr/>
        </p:nvPicPr>
        <p:blipFill>
          <a:blip r:embed="rId3"/>
          <a:stretch/>
        </p:blipFill>
        <p:spPr>
          <a:xfrm>
            <a:off x="927000" y="2183400"/>
            <a:ext cx="5762880" cy="380448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205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Abb.12:  Submodule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790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Firmengelände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46800" y="2145960"/>
            <a:ext cx="3779666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Produkteinsatz / Systemumgebung 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Requirements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Use Case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Paper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Prototypes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Current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3D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model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Technical System Architecture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Swimlanes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Submodules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Status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implementation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Unity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Produkteinsatz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05880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917640" y="1914120"/>
            <a:ext cx="6197400" cy="409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1069</Words>
  <Application>Microsoft Office PowerPoint</Application>
  <PresentationFormat>Bildschirmpräsentation (4:3)</PresentationFormat>
  <Paragraphs>209</Paragraphs>
  <Slides>26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377</cp:revision>
  <cp:lastPrinted>2020-07-14T06:42:52Z</cp:lastPrinted>
  <dcterms:created xsi:type="dcterms:W3CDTF">2019-04-05T07:17:35Z</dcterms:created>
  <dcterms:modified xsi:type="dcterms:W3CDTF">2020-08-12T09:26:32Z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